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3"/>
    <p:sldId id="256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6630" y="2129790"/>
            <a:ext cx="1228725" cy="14097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635250" y="2129790"/>
            <a:ext cx="51371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/>
              <a:t>Factory Construction Video</a:t>
            </a:r>
            <a:endParaRPr lang="zh-CN" altLang="en-US" sz="2400" b="1"/>
          </a:p>
          <a:p>
            <a:r>
              <a:rPr lang="en-US" altLang="zh-CN" sz="1400"/>
              <a:t>Showcasing the development of Gubersail’s state-of-the-art intelligent manufacturing facility from the ground up.</a:t>
            </a:r>
            <a:endParaRPr lang="en-US" altLang="zh-CN" sz="1400"/>
          </a:p>
          <a:p>
            <a:endParaRPr lang="en-US" altLang="zh-CN" sz="1400"/>
          </a:p>
          <a:p>
            <a:endParaRPr lang="zh-CN" altLang="en-US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485" y="2042795"/>
            <a:ext cx="2221865" cy="24168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766820" y="2493645"/>
            <a:ext cx="513715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/>
              <a:t>Brand Identity Video</a:t>
            </a:r>
            <a:endParaRPr lang="en-US" altLang="zh-CN" sz="2400" b="1"/>
          </a:p>
          <a:p>
            <a:r>
              <a:rPr lang="en-US" altLang="zh-CN" sz="1400"/>
              <a:t>Conveying Gubersail’s unique brand style, tone, and market positioning.</a:t>
            </a:r>
            <a:endParaRPr lang="en-US" altLang="zh-CN" sz="1400"/>
          </a:p>
          <a:p>
            <a:endParaRPr lang="zh-CN" altLang="en-US"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3766820" y="2493645"/>
            <a:ext cx="513715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/>
              <a:t>Corporate Promo Film</a:t>
            </a:r>
            <a:endParaRPr lang="en-US" altLang="zh-CN" sz="2400" b="1"/>
          </a:p>
          <a:p>
            <a:r>
              <a:rPr lang="en-US" altLang="zh-CN" sz="1400"/>
              <a:t>A comprehensive introduction to Gubersail’s products, technology, and global presence.</a:t>
            </a:r>
            <a:endParaRPr lang="en-US" altLang="zh-CN" sz="14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915" y="2286000"/>
            <a:ext cx="1960880" cy="2159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3766820" y="2493645"/>
            <a:ext cx="513715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/>
              <a:t>First Tire Launch Event</a:t>
            </a:r>
            <a:endParaRPr lang="en-US" altLang="zh-CN" sz="2400" b="1"/>
          </a:p>
          <a:p>
            <a:r>
              <a:rPr lang="en-US" altLang="zh-CN" sz="1400"/>
              <a:t>Capturing the milestone moment of Gubersail’s first tire rolling off the production line.</a:t>
            </a:r>
            <a:endParaRPr lang="en-US" altLang="zh-CN" sz="14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7420" y="2651760"/>
            <a:ext cx="1662430" cy="19373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3766820" y="2493645"/>
            <a:ext cx="513715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/>
              <a:t>Brand Story Video</a:t>
            </a:r>
            <a:endParaRPr lang="en-US" altLang="zh-CN" sz="2400" b="1"/>
          </a:p>
          <a:p>
            <a:r>
              <a:rPr lang="en-US" altLang="zh-CN" sz="1400"/>
              <a:t>Presenting Gubersail’s vision, values, and commitment to excellence through dynamic storytelling.</a:t>
            </a:r>
            <a:endParaRPr lang="en-US" altLang="zh-CN" sz="14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6025" y="2143125"/>
            <a:ext cx="1757045" cy="16992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562</Words>
  <Application>WPS 演示</Application>
  <PresentationFormat>宽屏</PresentationFormat>
  <Paragraphs>18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N</cp:lastModifiedBy>
  <cp:revision>3</cp:revision>
  <dcterms:created xsi:type="dcterms:W3CDTF">2023-08-09T12:44:00Z</dcterms:created>
  <dcterms:modified xsi:type="dcterms:W3CDTF">2025-08-15T07:48:30Z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  <property fmtid="{D5CDD505-2E9C-101B-9397-08002B2CF9AE}" pid="3" name="ICV">
    <vt:lpwstr>846F974F28CF41DFAB20887216C786D9_12</vt:lpwstr>
  </property>
</Properties>
</file>